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65" r:id="rId5"/>
    <p:sldId id="266" r:id="rId6"/>
    <p:sldId id="267" r:id="rId7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9AB3A824-1A51-4B26-AD58-A6D8E14F6C04}" type="datetimeFigureOut">
              <a:rPr lang="en-US" smtClean="0"/>
              <a:t>10/29/2020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‹nr.›</a:t>
            </a:fld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blipFill dpi="0" rotWithShape="1">
            <a:blip r:embed="rId2"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393700" ty="-82550" sx="35000" sy="3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4" name="Straight Connector 13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799547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7E33E-8B18-4087-B112-809917729534}" type="datetimeFigureOut">
              <a:rPr lang="en-US" smtClean="0"/>
              <a:t>10/29/2020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77003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FE419-2371-464F-8239-3959401C3561}" type="datetimeFigureOut">
              <a:rPr lang="en-US" smtClean="0"/>
              <a:t>10/29/2020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‹nr.›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917119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162C4-EDD9-4389-A98B-B87ECEA2A816}" type="datetimeFigureOut">
              <a:rPr lang="en-US" smtClean="0"/>
              <a:t>10/29/2020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17426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059C3-6A89-4494-99FF-5A4D6FFD50EB}" type="datetimeFigureOut">
              <a:rPr lang="en-US" smtClean="0"/>
              <a:t>10/29/2020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‹nr.›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0" y="0"/>
            <a:ext cx="12192000" cy="4572000"/>
          </a:xfrm>
          <a:prstGeom prst="rect">
            <a:avLst/>
          </a:prstGeom>
          <a:blipFill dpi="0" rotWithShape="1">
            <a:blip r:embed="rId2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393700" ty="-82550" sx="35000" sy="3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9006490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4B2F-12DE-47F5-8894-472B206D2E1E}" type="datetimeFigureOut">
              <a:rPr lang="en-US" smtClean="0"/>
              <a:t>10/29/2020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13738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2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nl-NL"/>
              <a:t>Tekststijl van het model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0E46F-7819-4ACF-B48B-48222C2ACC88}" type="datetimeFigureOut">
              <a:rPr lang="en-US" smtClean="0"/>
              <a:t>10/29/2020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43375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F3416-4057-4DAA-829D-4CA07428D088}" type="datetimeFigureOut">
              <a:rPr lang="en-US" smtClean="0"/>
              <a:t>10/29/2020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64904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D9284-D300-4297-87F7-E791DCC15DB1}" type="datetimeFigureOut">
              <a:rPr lang="en-US" smtClean="0"/>
              <a:t>10/29/2020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89713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525BB-DA17-4BA0-B3C8-3AC3ABC827E6}" type="datetimeFigureOut">
              <a:rPr lang="en-US" smtClean="0"/>
              <a:t>10/29/2020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08328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2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C4C9A-3960-41CF-A4E9-2A8FB932454B}" type="datetimeFigureOut">
              <a:rPr lang="en-US" smtClean="0"/>
              <a:t>10/29/2020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‹nr.›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099470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3CBC1C18-307B-4F68-A007-B5B542270E8D}" type="datetimeFigureOut">
              <a:rPr lang="en-US" smtClean="0"/>
              <a:t>10/29/2020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6D22F896-40B5-4ADD-8801-0D06FADFA095}" type="slidenum">
              <a:rPr lang="en-US" smtClean="0"/>
              <a:pPr/>
              <a:t>‹nr.›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94485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2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6000"/>
                <a:shade val="100000"/>
                <a:hueMod val="92000"/>
                <a:satMod val="200000"/>
                <a:lumMod val="128000"/>
              </a:schemeClr>
            </a:gs>
            <a:gs pos="50000">
              <a:schemeClr val="bg2">
                <a:shade val="100000"/>
                <a:hueMod val="100000"/>
                <a:satMod val="110000"/>
                <a:lumMod val="130000"/>
              </a:schemeClr>
            </a:gs>
            <a:gs pos="100000">
              <a:schemeClr val="bg2">
                <a:shade val="78000"/>
                <a:hueMod val="118000"/>
                <a:satMod val="12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75744D9-BDF8-4355-B619-B1EF7A7C9C2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0322" y="2063262"/>
            <a:ext cx="3739278" cy="2661138"/>
          </a:xfrm>
        </p:spPr>
        <p:txBody>
          <a:bodyPr>
            <a:normAutofit fontScale="90000"/>
          </a:bodyPr>
          <a:lstStyle/>
          <a:p>
            <a:r>
              <a:rPr lang="nl-NL" sz="3000" dirty="0"/>
              <a:t>Gezondheidskunde: </a:t>
            </a:r>
            <a:r>
              <a:rPr lang="nl-NL" sz="3000"/>
              <a:t>Pathologie 7</a:t>
            </a:r>
            <a:br>
              <a:rPr lang="nl-NL" sz="3000" dirty="0"/>
            </a:br>
            <a:r>
              <a:rPr lang="nl-NL" sz="3000" dirty="0"/>
              <a:t>Onvoldoende lichaamsbeweging</a:t>
            </a:r>
            <a:br>
              <a:rPr lang="nl-NL" sz="3000" dirty="0"/>
            </a:br>
            <a:r>
              <a:rPr lang="nl-NL" sz="3000" dirty="0"/>
              <a:t> </a:t>
            </a:r>
            <a:br>
              <a:rPr lang="nl-NL" sz="3000"/>
            </a:br>
            <a:r>
              <a:rPr lang="nl-NL" sz="3000"/>
              <a:t>GZK-Path7</a:t>
            </a:r>
            <a:br>
              <a:rPr lang="nl-NL" sz="3000" dirty="0"/>
            </a:br>
            <a:r>
              <a:rPr lang="nl-NL" sz="3000" dirty="0"/>
              <a:t>Les 5 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3CBC6FC8-708B-434F-B044-0675E592DCE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80323" y="5101298"/>
            <a:ext cx="3739277" cy="1116622"/>
          </a:xfrm>
        </p:spPr>
        <p:txBody>
          <a:bodyPr>
            <a:normAutofit/>
          </a:bodyPr>
          <a:lstStyle/>
          <a:p>
            <a:endParaRPr lang="nl-NL" dirty="0"/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6C961148-71E9-499B-BAAA-7DC9145BB15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84606" y="2450724"/>
            <a:ext cx="6260963" cy="1956551"/>
          </a:xfrm>
          <a:prstGeom prst="rect">
            <a:avLst/>
          </a:prstGeom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</p:pic>
      <p:sp>
        <p:nvSpPr>
          <p:cNvPr id="5" name="Rechthoek 4">
            <a:extLst>
              <a:ext uri="{FF2B5EF4-FFF2-40B4-BE49-F238E27FC236}">
                <a16:creationId xmlns:a16="http://schemas.microsoft.com/office/drawing/2014/main" id="{411BB21C-9DEC-42F8-91A1-AD08DC0261E0}"/>
              </a:ext>
            </a:extLst>
          </p:cNvPr>
          <p:cNvSpPr/>
          <p:nvPr/>
        </p:nvSpPr>
        <p:spPr>
          <a:xfrm>
            <a:off x="7063740" y="4834890"/>
            <a:ext cx="4023360" cy="115443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Persoonlijke verzorging MZ: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263234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D5E50F5-3219-44A1-BBDD-B7C09CC42B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67E7BF8-326E-47F0-A43A-874678E8E6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Complicaties van onvoldoende lichaamsbeweging (decubitus, contracturen, osteoporose, trombose, longontsteking, obstipatie, smetten, blaasontsteking)</a:t>
            </a:r>
          </a:p>
        </p:txBody>
      </p:sp>
    </p:spTree>
    <p:extLst>
      <p:ext uri="{BB962C8B-B14F-4D97-AF65-F5344CB8AC3E}">
        <p14:creationId xmlns:p14="http://schemas.microsoft.com/office/powerpoint/2010/main" val="9776828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440F1A2-0854-4C73-BE01-E62ECA8915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E6F838A-30EB-4DEC-8924-98B2E5DAF6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Lesopdracht Les 5 gaan maken!!</a:t>
            </a:r>
          </a:p>
        </p:txBody>
      </p:sp>
    </p:spTree>
    <p:extLst>
      <p:ext uri="{BB962C8B-B14F-4D97-AF65-F5344CB8AC3E}">
        <p14:creationId xmlns:p14="http://schemas.microsoft.com/office/powerpoint/2010/main" val="151501059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al">
  <a:themeElements>
    <a:clrScheme name="Integraal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2683C6"/>
      </a:accent6>
      <a:hlink>
        <a:srgbClr val="6B9F25"/>
      </a:hlink>
      <a:folHlink>
        <a:srgbClr val="B26B02"/>
      </a:folHlink>
    </a:clrScheme>
    <a:fontScheme name="Integra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C1C93EF2-4785-427F-84A5-F1666490E9CE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BFBC81CC818C44D999805BCEB722B5A" ma:contentTypeVersion="9" ma:contentTypeDescription="Een nieuw document maken." ma:contentTypeScope="" ma:versionID="e0653b9c3a8a0defd8145176c5895480">
  <xsd:schema xmlns:xsd="http://www.w3.org/2001/XMLSchema" xmlns:xs="http://www.w3.org/2001/XMLSchema" xmlns:p="http://schemas.microsoft.com/office/2006/metadata/properties" xmlns:ns2="1a54669d-c472-447b-94aa-806d01968246" xmlns:ns3="d6aeae6d-abcb-46cd-8437-dc87b44d9692" targetNamespace="http://schemas.microsoft.com/office/2006/metadata/properties" ma:root="true" ma:fieldsID="a5ff1abcd5e7c3da5fb219e8efa213f7" ns2:_="" ns3:_="">
    <xsd:import namespace="1a54669d-c472-447b-94aa-806d01968246"/>
    <xsd:import namespace="d6aeae6d-abcb-46cd-8437-dc87b44d969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a54669d-c472-447b-94aa-806d0196824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6aeae6d-abcb-46cd-8437-dc87b44d9692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DDAE7D38-54D4-44B6-ADB1-7C00FE8B022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03E3E3B-31A3-4839-A461-430CE570884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a54669d-c472-447b-94aa-806d01968246"/>
    <ds:schemaRef ds:uri="d6aeae6d-abcb-46cd-8437-dc87b44d969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47AB3BA4-21C7-4ED1-864B-7AB6028175EC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1612</TotalTime>
  <Words>45</Words>
  <Application>Microsoft Office PowerPoint</Application>
  <PresentationFormat>Breedbeeld</PresentationFormat>
  <Paragraphs>4</Paragraphs>
  <Slides>3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3</vt:i4>
      </vt:variant>
    </vt:vector>
  </HeadingPairs>
  <TitlesOfParts>
    <vt:vector size="8" baseType="lpstr">
      <vt:lpstr>Trebuchet MS</vt:lpstr>
      <vt:lpstr>Tw Cen MT</vt:lpstr>
      <vt:lpstr>Tw Cen MT Condensed</vt:lpstr>
      <vt:lpstr>Wingdings 3</vt:lpstr>
      <vt:lpstr>Integraal</vt:lpstr>
      <vt:lpstr>Gezondheidskunde: Pathologie 7 Onvoldoende lichaamsbeweging   GZK-Path7 Les 5 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Gezondheidskunde: Pathologie 1 Veel voorkomende infectieziekten   GZK-Path1 Les `5</dc:title>
  <dc:creator>Myream Mijnders - van Hinte</dc:creator>
  <cp:lastModifiedBy>Femke van der Wal</cp:lastModifiedBy>
  <cp:revision>6</cp:revision>
  <dcterms:created xsi:type="dcterms:W3CDTF">2018-10-10T09:06:00Z</dcterms:created>
  <dcterms:modified xsi:type="dcterms:W3CDTF">2020-10-29T10:50:52Z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0x010100CBFBC81CC818C44D999805BCEB722B5A</vt:lpwstr>
  </property>
</Properties>
</file>