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  <p:sldId id="26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B3A824-1A51-4B26-AD58-A6D8E14F6C04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95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0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71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4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064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7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7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3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94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4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744D9-BDF8-4355-B619-B1EF7A7C9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>
            <a:normAutofit fontScale="90000"/>
          </a:bodyPr>
          <a:lstStyle/>
          <a:p>
            <a:r>
              <a:rPr lang="nl-NL" sz="3000" dirty="0"/>
              <a:t>Gezondheidskunde: </a:t>
            </a:r>
            <a:r>
              <a:rPr lang="nl-NL" sz="3000"/>
              <a:t>Pathologie 7</a:t>
            </a:r>
            <a:br>
              <a:rPr lang="nl-NL" sz="3000" dirty="0"/>
            </a:br>
            <a:r>
              <a:rPr lang="nl-NL" sz="3000" dirty="0"/>
              <a:t>Onvoldoende lichaamsbeweging</a:t>
            </a:r>
            <a:br>
              <a:rPr lang="nl-NL" sz="3000" dirty="0"/>
            </a:br>
            <a:r>
              <a:rPr lang="nl-NL" sz="3000" dirty="0"/>
              <a:t> </a:t>
            </a:r>
            <a:br>
              <a:rPr lang="nl-NL" sz="3000"/>
            </a:br>
            <a:r>
              <a:rPr lang="nl-NL" sz="3000"/>
              <a:t>GZK-Path7</a:t>
            </a:r>
            <a:br>
              <a:rPr lang="nl-NL" sz="3000" dirty="0"/>
            </a:br>
            <a:r>
              <a:rPr lang="nl-NL" sz="3000" dirty="0"/>
              <a:t>Les 5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BC6FC8-708B-434F-B044-0675E592D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C961148-71E9-499B-BAAA-7DC9145BB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606" y="2450724"/>
            <a:ext cx="6260963" cy="195655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411BB21C-9DEC-42F8-91A1-AD08DC0261E0}"/>
              </a:ext>
            </a:extLst>
          </p:cNvPr>
          <p:cNvSpPr/>
          <p:nvPr/>
        </p:nvSpPr>
        <p:spPr>
          <a:xfrm>
            <a:off x="7063740" y="4834890"/>
            <a:ext cx="4023360" cy="11544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Persoonlijke verzorging MZ: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32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E50F5-3219-44A1-BBDD-B7C09CC4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7E7BF8-326E-47F0-A43A-874678E8E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Complicaties van onvoldoende lichaamsbeweging (decubitus, contracturen, osteoporose, trombose, longontsteking, obstipatie, smetten, blaasontsteking)</a:t>
            </a:r>
          </a:p>
        </p:txBody>
      </p:sp>
    </p:spTree>
    <p:extLst>
      <p:ext uri="{BB962C8B-B14F-4D97-AF65-F5344CB8AC3E}">
        <p14:creationId xmlns:p14="http://schemas.microsoft.com/office/powerpoint/2010/main" val="97768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0F1A2-0854-4C73-BE01-E62ECA89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6F838A-30EB-4DEC-8924-98B2E5DAF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Lesopdracht Les 5 gaan maken!!</a:t>
            </a:r>
          </a:p>
        </p:txBody>
      </p:sp>
    </p:spTree>
    <p:extLst>
      <p:ext uri="{BB962C8B-B14F-4D97-AF65-F5344CB8AC3E}">
        <p14:creationId xmlns:p14="http://schemas.microsoft.com/office/powerpoint/2010/main" val="1515010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AE7D38-54D4-44B6-ADB1-7C00FE8B0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3E3E3B-31A3-4839-A461-430CE5708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B3BA4-21C7-4ED1-864B-7AB6028175E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45</Words>
  <Application>Microsoft Office PowerPoint</Application>
  <PresentationFormat>Breedbeeld</PresentationFormat>
  <Paragraphs>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Trebuchet MS</vt:lpstr>
      <vt:lpstr>Tw Cen MT</vt:lpstr>
      <vt:lpstr>Tw Cen MT Condensed</vt:lpstr>
      <vt:lpstr>Wingdings 3</vt:lpstr>
      <vt:lpstr>Integraal</vt:lpstr>
      <vt:lpstr>Gezondheidskunde: Pathologie 7 Onvoldoende lichaamsbeweging   GZK-Path7 Les 5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Gezondheidskunde: Pathologie 1 Veel voorkomende infectieziekten   GZK-Path1 Les `5</dc:title>
  <dc:creator>Myream Mijnders - van Hinte</dc:creator>
  <cp:lastModifiedBy>Femke van der Wal</cp:lastModifiedBy>
  <cp:revision>6</cp:revision>
  <dcterms:created xsi:type="dcterms:W3CDTF">2018-10-10T09:06:00Z</dcterms:created>
  <dcterms:modified xsi:type="dcterms:W3CDTF">2020-10-29T10:50:52Z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